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63" r:id="rId8"/>
    <p:sldId id="262" r:id="rId9"/>
    <p:sldId id="266" r:id="rId10"/>
    <p:sldId id="265" r:id="rId11"/>
    <p:sldId id="264" r:id="rId12"/>
    <p:sldId id="272" r:id="rId13"/>
    <p:sldId id="261" r:id="rId14"/>
    <p:sldId id="268" r:id="rId15"/>
    <p:sldId id="267" r:id="rId16"/>
    <p:sldId id="271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40EADD2-275A-4F3F-83FA-E83BD2D7525D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941AC0A-F4C6-47F0-927D-E1432CBC8D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0EADD2-275A-4F3F-83FA-E83BD2D7525D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41AC0A-F4C6-47F0-927D-E1432CBC8D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0EADD2-275A-4F3F-83FA-E83BD2D7525D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41AC0A-F4C6-47F0-927D-E1432CBC8D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0EADD2-275A-4F3F-83FA-E83BD2D7525D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41AC0A-F4C6-47F0-927D-E1432CBC8D9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0EADD2-275A-4F3F-83FA-E83BD2D7525D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41AC0A-F4C6-47F0-927D-E1432CBC8D9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0EADD2-275A-4F3F-83FA-E83BD2D7525D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41AC0A-F4C6-47F0-927D-E1432CBC8D9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0EADD2-275A-4F3F-83FA-E83BD2D7525D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41AC0A-F4C6-47F0-927D-E1432CBC8D9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0EADD2-275A-4F3F-83FA-E83BD2D7525D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41AC0A-F4C6-47F0-927D-E1432CBC8D9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0EADD2-275A-4F3F-83FA-E83BD2D7525D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41AC0A-F4C6-47F0-927D-E1432CBC8D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40EADD2-275A-4F3F-83FA-E83BD2D7525D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41AC0A-F4C6-47F0-927D-E1432CBC8D9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40EADD2-275A-4F3F-83FA-E83BD2D7525D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941AC0A-F4C6-47F0-927D-E1432CBC8D9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40EADD2-275A-4F3F-83FA-E83BD2D7525D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941AC0A-F4C6-47F0-927D-E1432CBC8D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440160"/>
          </a:xfrm>
          <a:ln>
            <a:solidFill>
              <a:srgbClr val="002060"/>
            </a:solidFill>
          </a:ln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МКОУ «</a:t>
            </a:r>
            <a:r>
              <a:rPr lang="ru-RU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Кунбатарская</a:t>
            </a: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СОШ </a:t>
            </a:r>
            <a:r>
              <a:rPr lang="ru-RU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им.М.К.Курманалиева</a:t>
            </a: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Олимпиадное движение </a:t>
            </a:r>
          </a:p>
          <a:p>
            <a:endParaRPr lang="ru-RU" dirty="0"/>
          </a:p>
        </p:txBody>
      </p:sp>
      <p:pic>
        <p:nvPicPr>
          <p:cNvPr id="19458" name="Picture 2" descr="C:\Users\1\Pictures\mudryiy-filin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92896"/>
            <a:ext cx="4038427" cy="25180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Новая папка\20171004_1151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8046155" cy="4525962"/>
          </a:xfrm>
          <a:prstGeom prst="rect">
            <a:avLst/>
          </a:prstGeom>
          <a:noFill/>
        </p:spPr>
      </p:pic>
      <p:pic>
        <p:nvPicPr>
          <p:cNvPr id="8195" name="Picture 3" descr="C:\Users\1\Pictures\олимпиада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16632"/>
            <a:ext cx="1730896" cy="12981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1\Desktop\Новая папка\20171004_1355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3" y="1880912"/>
            <a:ext cx="7335446" cy="4126188"/>
          </a:xfrm>
          <a:prstGeom prst="rect">
            <a:avLst/>
          </a:prstGeom>
          <a:noFill/>
        </p:spPr>
      </p:pic>
      <p:pic>
        <p:nvPicPr>
          <p:cNvPr id="9219" name="Picture 3" descr="C:\Users\1\Pictures\olimpia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6632"/>
            <a:ext cx="7992888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1\Desktop\Новая папка\IMG-20171005-WA01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6034616" cy="4525962"/>
          </a:xfrm>
          <a:prstGeom prst="rect">
            <a:avLst/>
          </a:prstGeom>
          <a:noFill/>
        </p:spPr>
      </p:pic>
      <p:pic>
        <p:nvPicPr>
          <p:cNvPr id="5" name="Picture 2" descr="C:\Users\1\Pictures\0400ef_2a0b35a99d244b8c87b457b9e78b66a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484784"/>
            <a:ext cx="2411760" cy="16323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Приобщение к искусству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2290" name="Picture 2" descr="C:\Users\1\Desktop\Новая папка\IMG-20171004-WA00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481138"/>
            <a:ext cx="8046155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 descr="C:\Users\1\Desktop\Новая папка\IMG-20171004-WA00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481138"/>
            <a:ext cx="8046155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1\Desktop\Новая папка\IMG-20171004-WA00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481138"/>
            <a:ext cx="8046155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1\Desktop\Новая папка\IMG-20171005-WA01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488832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1\Desktop\Новая папка\IMG-20171004-WA00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2715577" cy="45259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2" descr="C:\Users\1\Desktop\Новая папка\IMG-20171004-WA0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924943"/>
            <a:ext cx="2375857" cy="39597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3" descr="C:\Users\1\Desktop\Новая папка\IMG-20171004-WA0041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6300192" y="476672"/>
            <a:ext cx="2298367" cy="38306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2" descr="C:\Users\1\Pictures\олимпиада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1052736"/>
            <a:ext cx="2306960" cy="1730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Олимпиадный уголок в школе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C:\Users\1\Desktop\Новая папка\20171004_1404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481138"/>
            <a:ext cx="8046155" cy="5044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Предметные газеты 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C:\Users\1\Desktop\Новая папка\20171004_1404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481138"/>
            <a:ext cx="8046155" cy="4525962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Популяризация английского языка в школе </a:t>
            </a:r>
            <a:endParaRPr lang="ru-RU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4" name="Picture 2" descr="C:\Users\1\Desktop\Новая папка\20171004_1404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68" t="3263" r="18677"/>
          <a:stretch>
            <a:fillRect/>
          </a:stretch>
        </p:blipFill>
        <p:spPr bwMode="auto">
          <a:xfrm>
            <a:off x="1115616" y="1628800"/>
            <a:ext cx="6984776" cy="48260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Новая папка\20171010_1155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8046155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1\Pictures\1289232507_rrrrr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34634"/>
            <a:ext cx="8856984" cy="6642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Олимпиадное движение начальных классах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1\Desktop\Новая папка\20171010_1248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481138"/>
            <a:ext cx="8046155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Новая папка\20171010_1254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02" y="116632"/>
            <a:ext cx="8960996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Новая папка\20171004_1146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7936882" cy="4464496"/>
          </a:xfrm>
          <a:prstGeom prst="rect">
            <a:avLst/>
          </a:prstGeom>
          <a:noFill/>
        </p:spPr>
      </p:pic>
      <p:pic>
        <p:nvPicPr>
          <p:cNvPr id="7171" name="Picture 3" descr="C:\Users\1\Pictures\46524_html_m19bc663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2238375" cy="1543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</TotalTime>
  <Words>26</Words>
  <Application>Microsoft Office PowerPoint</Application>
  <PresentationFormat>Экран (4:3)</PresentationFormat>
  <Paragraphs>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МКОУ «Кунбатарская СОШ им.М.К.Курманалиева»</vt:lpstr>
      <vt:lpstr>Олимпиадный уголок в школе</vt:lpstr>
      <vt:lpstr>Предметные газеты </vt:lpstr>
      <vt:lpstr>Популяризация английского языка в школе </vt:lpstr>
      <vt:lpstr>Слайд 5</vt:lpstr>
      <vt:lpstr>Слайд 6</vt:lpstr>
      <vt:lpstr>Олимпиадное движение начальных классах</vt:lpstr>
      <vt:lpstr>Слайд 8</vt:lpstr>
      <vt:lpstr>Слайд 9</vt:lpstr>
      <vt:lpstr>Слайд 10</vt:lpstr>
      <vt:lpstr>Слайд 11</vt:lpstr>
      <vt:lpstr>Слайд 12</vt:lpstr>
      <vt:lpstr>Приобщение к искусству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МКОУ «Кунбатарская СОШ им.М.К.Курманалиева»</dc:title>
  <dc:creator>1</dc:creator>
  <cp:lastModifiedBy>1</cp:lastModifiedBy>
  <cp:revision>4</cp:revision>
  <dcterms:created xsi:type="dcterms:W3CDTF">2017-10-10T10:27:46Z</dcterms:created>
  <dcterms:modified xsi:type="dcterms:W3CDTF">2017-10-10T11:05:20Z</dcterms:modified>
</cp:coreProperties>
</file>