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65" r:id="rId6"/>
    <p:sldId id="266" r:id="rId7"/>
    <p:sldId id="267" r:id="rId8"/>
    <p:sldId id="259" r:id="rId9"/>
    <p:sldId id="260" r:id="rId10"/>
    <p:sldId id="261" r:id="rId11"/>
    <p:sldId id="268" r:id="rId12"/>
    <p:sldId id="269" r:id="rId13"/>
    <p:sldId id="262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80" r:id="rId23"/>
    <p:sldId id="281" r:id="rId24"/>
    <p:sldId id="282" r:id="rId25"/>
    <p:sldId id="277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407196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Создание Центра образования цифрового и гуманитарного профилей "Точка роста" предусмотрено федеральным проектом "Современная школа" (входит в нацпроект "Образование"). В этом году на эти цели по РФ было направлено 3,8 млрд. руб. На эти средства в школах, в которых появились такие центры, была обновлена материально-техническая база, закуплено новое оборудование. Все это позволит по-новому подойти к обучению детей, в частности, по таким предметам, как "Технология", "Информатика", "Основы безопасности жизнедеятельности".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tochka_ros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0"/>
            <a:ext cx="8229600" cy="257176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357-19-11-19-09-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763062" cy="635798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153-19-11-19-09-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1" y="214290"/>
            <a:ext cx="8501122" cy="591187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150-19-11-19-09-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1" y="285728"/>
            <a:ext cx="8429684" cy="584043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166-19-11-19-09-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7" y="285728"/>
            <a:ext cx="8215370" cy="584043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164-19-11-19-09-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357166"/>
            <a:ext cx="8215370" cy="616152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335-19-11-19-09-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9" y="285728"/>
            <a:ext cx="8429684" cy="584043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352-19-11-19-09-20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3" y="428604"/>
            <a:ext cx="8572560" cy="569755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33686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6-7 ноября в Конгресс холле "Крокус </a:t>
            </a:r>
            <a:r>
              <a:rPr lang="ru-RU" sz="2000" dirty="0" err="1" smtClean="0"/>
              <a:t>Экспо</a:t>
            </a:r>
            <a:r>
              <a:rPr lang="ru-RU" sz="2000" dirty="0" smtClean="0"/>
              <a:t>" г. Москва проходил 1 Всероссийский форум Центров "Точка Роста": Национальный проект "Образование": сообщество, команда, результат".Двухдневный форум объединил 2049 руководителей Центров  "Точка Роста" из 50 регионов страны  от Калининграда до Камчатки в одном </a:t>
            </a:r>
            <a:r>
              <a:rPr lang="ru-RU" sz="2000" dirty="0" err="1" smtClean="0"/>
              <a:t>зале.В</a:t>
            </a:r>
            <a:r>
              <a:rPr lang="ru-RU" sz="2000" dirty="0" smtClean="0"/>
              <a:t> работе форума принимали участие министр просвещения Российской Федерации Васильева Ольга Юрьевна, заместитель министра просвещения Российской Федерации </a:t>
            </a:r>
            <a:r>
              <a:rPr lang="ru-RU" sz="2000" dirty="0" err="1" smtClean="0"/>
              <a:t>Ракова</a:t>
            </a:r>
            <a:r>
              <a:rPr lang="ru-RU" sz="2000" dirty="0" smtClean="0"/>
              <a:t> Марина Николаевна, представители образовательного сообщества всей страны.</a:t>
            </a:r>
            <a:endParaRPr lang="ru-RU" sz="2000" dirty="0"/>
          </a:p>
        </p:txBody>
      </p:sp>
      <p:pic>
        <p:nvPicPr>
          <p:cNvPr id="6" name="Содержимое 5" descr="tochka_ros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500438"/>
            <a:ext cx="8229600" cy="257912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543956" cy="450057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рамках форума были рассмотрены национальный проект "Образование", цифровые технологии, </a:t>
            </a:r>
            <a:r>
              <a:rPr lang="ru-RU" sz="2000" dirty="0" err="1" smtClean="0"/>
              <a:t>Маркетплейс</a:t>
            </a:r>
            <a:r>
              <a:rPr lang="ru-RU" sz="2000" dirty="0" smtClean="0"/>
              <a:t> образовательного </a:t>
            </a:r>
            <a:r>
              <a:rPr lang="ru-RU" sz="2000" dirty="0" err="1" smtClean="0"/>
              <a:t>контента</a:t>
            </a:r>
            <a:r>
              <a:rPr lang="ru-RU" sz="2000" dirty="0" smtClean="0"/>
              <a:t> и услуг, реализация основных и дополнительных общеобразовательных программ в сетевой форме, практическое внедрение программ и технологий, и многое </a:t>
            </a:r>
            <a:r>
              <a:rPr lang="ru-RU" sz="2000" dirty="0" err="1" smtClean="0"/>
              <a:t>другое.Формат</a:t>
            </a:r>
            <a:r>
              <a:rPr lang="ru-RU" sz="2000" dirty="0" smtClean="0"/>
              <a:t> форума прошел различными формами общения, деловыми играми, тренингами, открытым микрофоном "вопрос-ответ", </a:t>
            </a:r>
            <a:r>
              <a:rPr lang="ru-RU" sz="2000" dirty="0" err="1" smtClean="0"/>
              <a:t>нетворкингом</a:t>
            </a:r>
            <a:r>
              <a:rPr lang="ru-RU" sz="2000" dirty="0" smtClean="0"/>
              <a:t> и обменом колоссальным опытом всех регионов </a:t>
            </a:r>
            <a:r>
              <a:rPr lang="ru-RU" sz="2000" dirty="0" err="1" smtClean="0"/>
              <a:t>страны.Открытие</a:t>
            </a:r>
            <a:r>
              <a:rPr lang="ru-RU" sz="2000" dirty="0" smtClean="0"/>
              <a:t> Центров "Точка Роста" по всей </a:t>
            </a:r>
            <a:r>
              <a:rPr lang="ru-RU" sz="2000" dirty="0" err="1" smtClean="0"/>
              <a:t>России-это</a:t>
            </a:r>
            <a:r>
              <a:rPr lang="ru-RU" sz="2000" dirty="0" smtClean="0"/>
              <a:t> уникальная возможность и доступность для детей из обычных сельских школ в формировании гибких компетенций и навыков, и образования в целом, а для образовательных организаций - это возможность стать Центром притяжения для детей и родителей!</a:t>
            </a:r>
            <a:endParaRPr lang="ru-RU" sz="2000" dirty="0"/>
          </a:p>
        </p:txBody>
      </p:sp>
      <p:pic>
        <p:nvPicPr>
          <p:cNvPr id="4" name="Содержимое 3" descr="tochka_ros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4214818"/>
            <a:ext cx="8229600" cy="242889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955-19-11-19-09-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099" y="285728"/>
            <a:ext cx="7787246" cy="584043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3714776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"24 сентября по всей стране прошел марафон открытий центров "Точка роста".</a:t>
            </a:r>
            <a:br>
              <a:rPr lang="ru-RU" sz="2200" dirty="0" smtClean="0"/>
            </a:br>
            <a:r>
              <a:rPr lang="ru-RU" sz="2200" dirty="0" smtClean="0"/>
              <a:t>Состоялось открытие Центра и в нашей школе. На церемонии открытия присутствовали родители, обучающиеся, педагоги и  почетные гости .</a:t>
            </a:r>
            <a:br>
              <a:rPr lang="ru-RU" sz="2200" dirty="0" smtClean="0"/>
            </a:br>
            <a:r>
              <a:rPr lang="ru-RU" sz="2200" dirty="0" smtClean="0"/>
              <a:t>Для работы в таких центрах педагоги нашей школы прошли повышение квалификации дистанционно (а именно курс- гибкие компетенции). Учитель технологии </a:t>
            </a:r>
            <a:r>
              <a:rPr lang="ru-RU" sz="2200" dirty="0" err="1" smtClean="0"/>
              <a:t>Янполова</a:t>
            </a:r>
            <a:r>
              <a:rPr lang="ru-RU" sz="2200" dirty="0" smtClean="0"/>
              <a:t> К.А. обучилась на базе сети детских технопарков "</a:t>
            </a:r>
            <a:r>
              <a:rPr lang="ru-RU" sz="2200" dirty="0" err="1" smtClean="0"/>
              <a:t>Кванториум</a:t>
            </a:r>
            <a:r>
              <a:rPr lang="ru-RU" sz="2200" dirty="0" smtClean="0"/>
              <a:t>". На курсах им рассказывали о новых образовательных технологиях, а также обучали навыкам работы с современным оборудованием.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tochka_ros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4214818"/>
            <a:ext cx="8229600" cy="2079054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ullSizeRender-19-11-19-09-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379128"/>
            <a:ext cx="8286808" cy="619314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Во время осенних каникул в Дагестане на базе оздоровительного лагеря «Надежда» впервые прошел «Кампус молодежных инноваций». Конкурсный отбор на реализацию профильных смен Кампуса в республике прошла ГБУ ДО РД «Малая академия наук РД». В Дагестане Кампус молодёжных инноваций </a:t>
            </a:r>
            <a:r>
              <a:rPr lang="ru-RU" sz="2000" dirty="0" smtClean="0"/>
              <a:t>прошел </a:t>
            </a:r>
            <a:r>
              <a:rPr lang="ru-RU" sz="2000" dirty="0" smtClean="0"/>
              <a:t>в лагере «Надежда» с 26 октября по 4 ноября. Участниками смены были 250 юных исследователей и изобретателей в возрасте от 12 до 17 лет. В течение 10 дней участники Кампуса  развивали </a:t>
            </a:r>
            <a:r>
              <a:rPr lang="ru-RU" sz="2000" dirty="0" err="1" smtClean="0"/>
              <a:t>hard</a:t>
            </a:r>
            <a:r>
              <a:rPr lang="ru-RU" sz="2000" dirty="0" smtClean="0"/>
              <a:t>- и soft-навыки: получили профессиональные умения и междисциплинарные навыки на примере реальных кейсов, и применяли полученные знаний в собственных проектах.  </a:t>
            </a:r>
          </a:p>
          <a:p>
            <a:r>
              <a:rPr lang="ru-RU" sz="2000" dirty="0" smtClean="0"/>
              <a:t>Участником смены от «</a:t>
            </a:r>
            <a:r>
              <a:rPr lang="ru-RU" sz="2000" dirty="0" err="1" smtClean="0"/>
              <a:t>Кунбатарской</a:t>
            </a:r>
            <a:r>
              <a:rPr lang="ru-RU" sz="2000" dirty="0" smtClean="0"/>
              <a:t> СОШ </a:t>
            </a:r>
            <a:r>
              <a:rPr lang="ru-RU" sz="2000" dirty="0" err="1" smtClean="0"/>
              <a:t>им.М.К.Курманалиева</a:t>
            </a:r>
            <a:r>
              <a:rPr lang="ru-RU" sz="2000" dirty="0" smtClean="0"/>
              <a:t>» была ученица 6 «б» класса </a:t>
            </a:r>
            <a:r>
              <a:rPr lang="ru-RU" sz="2000" dirty="0" err="1" smtClean="0"/>
              <a:t>Болатова</a:t>
            </a:r>
            <a:r>
              <a:rPr lang="ru-RU" sz="2000" dirty="0" smtClean="0"/>
              <a:t> Марьям (</a:t>
            </a:r>
            <a:r>
              <a:rPr lang="ru-RU" sz="2000" dirty="0" err="1" smtClean="0"/>
              <a:t>кл.рук.Шабазгереева</a:t>
            </a:r>
            <a:r>
              <a:rPr lang="ru-RU" sz="2000" dirty="0" smtClean="0"/>
              <a:t> Э.О.)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</a:t>
            </a:r>
            <a:r>
              <a:rPr lang="en-US" dirty="0" smtClean="0"/>
              <a:t>D-</a:t>
            </a:r>
            <a:r>
              <a:rPr lang="ru-RU" dirty="0" err="1" smtClean="0"/>
              <a:t>моделирование.работа</a:t>
            </a:r>
            <a:r>
              <a:rPr lang="ru-RU" dirty="0" smtClean="0"/>
              <a:t> </a:t>
            </a:r>
            <a:r>
              <a:rPr lang="ru-RU" dirty="0" err="1" smtClean="0"/>
              <a:t>Болатовой</a:t>
            </a:r>
            <a:r>
              <a:rPr lang="ru-RU" dirty="0" smtClean="0"/>
              <a:t> М.К.</a:t>
            </a:r>
            <a:endParaRPr lang="ru-RU" dirty="0"/>
          </a:p>
        </p:txBody>
      </p:sp>
      <p:pic>
        <p:nvPicPr>
          <p:cNvPr id="4" name="Содержимое 3" descr="IMG_1211-19-11-19-12-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9073" y="1600200"/>
            <a:ext cx="2545854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1212-19-11-19-12-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8375159" cy="621510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213-19-11-19-12-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9" y="285728"/>
            <a:ext cx="8358246" cy="607223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Наши </a:t>
            </a:r>
            <a:r>
              <a:rPr lang="ru-RU" dirty="0" err="1" smtClean="0"/>
              <a:t>планы-встретить</a:t>
            </a:r>
            <a:r>
              <a:rPr lang="ru-RU" dirty="0" smtClean="0"/>
              <a:t> Новый год в стране СМИ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Елка на 3</a:t>
            </a:r>
            <a:r>
              <a:rPr lang="en-US" dirty="0" smtClean="0"/>
              <a:t>D-</a:t>
            </a:r>
            <a:r>
              <a:rPr lang="ru-RU" dirty="0" smtClean="0"/>
              <a:t>принтере;</a:t>
            </a:r>
          </a:p>
          <a:p>
            <a:r>
              <a:rPr lang="ru-RU" dirty="0" smtClean="0"/>
              <a:t>Виртуальное путешествие на Красную площадь;</a:t>
            </a:r>
          </a:p>
          <a:p>
            <a:r>
              <a:rPr lang="ru-RU" dirty="0" err="1" smtClean="0"/>
              <a:t>Видеопоздравление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Алиса в стране чудес.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6" name="Содержимое 5" descr="tochka_ros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03994"/>
            <a:ext cx="8229600" cy="371837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" name="Содержимое 18" descr="IMG_1240-19-11-19-09-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642918"/>
            <a:ext cx="7531052" cy="56238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241-19-11-19-09-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571480"/>
            <a:ext cx="7244057" cy="540952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239-19-11-19-09-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357166"/>
            <a:ext cx="7858180" cy="586812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236-19-11-19-09-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428604"/>
            <a:ext cx="7693562" cy="574519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238-19-11-19-09-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500042"/>
            <a:ext cx="7797514" cy="582281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401161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нацпроекте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Нацпроект "Образование" рассчитан на период с 2019 года по 2024 год. Его общий бюджет составит почти 784,5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руб. Планируется, что в результате реализации проекта будет обеспечена глобальная конкурентоспособность российского образования, а также вхождение РФ в число десяти ведущих стран по качеству общего образования. Куратором проекта назначена зампредседателя правительства РФ Татьяна Голикова, руководителем - министр просвещения РФ Ольга Васильева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tochka_ros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802392"/>
            <a:ext cx="8572560" cy="29717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Центр образования цифрового и гуманитарного профилей «Точка роста» МКОУ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Кунбатарская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СОШ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им.М.К.Курманалиева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функционируют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90063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 дополнительных занятий 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«Информатика в играх и задачах» 2-4 классы(посещаемость 100%)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«Шахматы» 2-4 классы(посещаемость 100%)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«Фото-видеостудия» 5-8 классы(посещаемость 100%)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Квадрокоптеры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9-11 классы(посещаемость 100%)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Лего-конструирование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»2-4 классы(посещаемость 100%)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«Школа компьютерного мастерства»5-7 классы(посещаемость 100%)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«Умелые ручки»1-3 классы(посещаемость 100%)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«Золотое перо» 5-11 классы. (посещаемость 100%)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411</Words>
  <PresentationFormat>Экран (4:3)</PresentationFormat>
  <Paragraphs>25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Создание Центра образования цифрового и гуманитарного профилей "Точка роста" предусмотрено федеральным проектом "Современная школа" (входит в нацпроект "Образование"). В этом году на эти цели по РФ было направлено 3,8 млрд. руб. На эти средства в школах, в которых появились такие центры, была обновлена материально-техническая база, закуплено новое оборудование. Все это позволит по-новому подойти к обучению детей, в частности, по таким предметам, как "Технология", "Информатика", "Основы безопасности жизнедеятельности".  </vt:lpstr>
      <vt:lpstr>"24 сентября по всей стране прошел марафон открытий центров "Точка роста". Состоялось открытие Центра и в нашей школе. На церемонии открытия присутствовали родители, обучающиеся, педагоги и  почетные гости . Для работы в таких центрах педагоги нашей школы прошли повышение квалификации дистанционно (а именно курс- гибкие компетенции). Учитель технологии Янполова К.А. обучилась на базе сети детских технопарков "Кванториум". На курсах им рассказывали о новых образовательных технологиях, а также обучали навыкам работы с современным оборудованием. </vt:lpstr>
      <vt:lpstr>Слайд 3</vt:lpstr>
      <vt:lpstr>Слайд 4</vt:lpstr>
      <vt:lpstr>Слайд 5</vt:lpstr>
      <vt:lpstr>Слайд 6</vt:lpstr>
      <vt:lpstr>Слайд 7</vt:lpstr>
      <vt:lpstr>О нацпроекте Нацпроект "Образование" рассчитан на период с 2019 года по 2024 год. Его общий бюджет составит почти 784,5 млрд руб. Планируется, что в результате реализации проекта будет обеспечена глобальная конкурентоспособность российского образования, а также вхождение РФ в число десяти ведущих стран по качеству общего образования. Куратором проекта назначена зампредседателя правительства РФ Татьяна Голикова, руководителем - министр просвещения РФ Ольга Васильева </vt:lpstr>
      <vt:lpstr> Центр образования цифрового и гуманитарного профилей «Точка роста» МКОУ «Кунбатарская СОШ им.М.К.Курманалиева» функционируют  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6-7 ноября в Конгресс холле "Крокус Экспо" г. Москва проходил 1 Всероссийский форум Центров "Точка Роста": Национальный проект "Образование": сообщество, команда, результат".Двухдневный форум объединил 2049 руководителей Центров  "Точка Роста" из 50 регионов страны  от Калининграда до Камчатки в одном зале.В работе форума принимали участие министр просвещения Российской Федерации Васильева Ольга Юрьевна, заместитель министра просвещения Российской Федерации Ракова Марина Николаевна, представители образовательного сообщества всей страны.</vt:lpstr>
      <vt:lpstr>В рамках форума были рассмотрены национальный проект "Образование", цифровые технологии, Маркетплейс образовательного контента и услуг, реализация основных и дополнительных общеобразовательных программ в сетевой форме, практическое внедрение программ и технологий, и многое другое.Формат форума прошел различными формами общения, деловыми играми, тренингами, открытым микрофоном "вопрос-ответ", нетворкингом и обменом колоссальным опытом всех регионов страны.Открытие Центров "Точка Роста" по всей России-это уникальная возможность и доступность для детей из обычных сельских школ в формировании гибких компетенций и навыков, и образования в целом, а для образовательных организаций - это возможность стать Центром притяжения для детей и родителей!</vt:lpstr>
      <vt:lpstr>Слайд 19</vt:lpstr>
      <vt:lpstr>Слайд 20</vt:lpstr>
      <vt:lpstr>. </vt:lpstr>
      <vt:lpstr>3D-моделирование.работа Болатовой М.К.</vt:lpstr>
      <vt:lpstr>Слайд 23</vt:lpstr>
      <vt:lpstr>Слайд 24</vt:lpstr>
      <vt:lpstr>Наши планы-встретить Новый год в стране СМИ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Администратор</dc:creator>
  <cp:lastModifiedBy>Администратор</cp:lastModifiedBy>
  <cp:revision>40</cp:revision>
  <dcterms:created xsi:type="dcterms:W3CDTF">2019-11-18T06:16:12Z</dcterms:created>
  <dcterms:modified xsi:type="dcterms:W3CDTF">2019-11-19T10:08:10Z</dcterms:modified>
</cp:coreProperties>
</file>